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61" r:id="rId4"/>
    <p:sldId id="260" r:id="rId5"/>
    <p:sldId id="264" r:id="rId6"/>
    <p:sldId id="262" r:id="rId7"/>
    <p:sldId id="259" r:id="rId8"/>
    <p:sldId id="257" r:id="rId9"/>
    <p:sldId id="263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7D1C"/>
    <a:srgbClr val="FB7C1D"/>
    <a:srgbClr val="DA64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348"/>
    <p:restoredTop sz="96327"/>
  </p:normalViewPr>
  <p:slideViewPr>
    <p:cSldViewPr snapToGrid="0" snapToObjects="1">
      <p:cViewPr varScale="1">
        <p:scale>
          <a:sx n="134" d="100"/>
          <a:sy n="134" d="100"/>
        </p:scale>
        <p:origin x="216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EF3AFC-ED54-4A4E-95FB-F6EC3BD86E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AEE229-EF1D-8946-91E3-146AF5ADE7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316D18-1921-0845-88F0-25F184B809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0F6F4-E946-1746-9921-C7E20A3E8025}" type="datetimeFigureOut">
              <a:rPr lang="en-US" smtClean="0"/>
              <a:t>5/15/20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023B81-159C-D444-8276-BCA695022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4CB660-0C77-7C4F-84E8-7246F46C9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BBE37-5B8A-F84E-92A2-33E73BF4CD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5165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2EB60E-3DCA-6C47-B7AC-FC0A081A2C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2C090EC-A001-D44D-912F-D8ED2D3DE5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867114-133F-A24B-B672-1948D7DC4C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0F6F4-E946-1746-9921-C7E20A3E8025}" type="datetimeFigureOut">
              <a:rPr lang="en-US" smtClean="0"/>
              <a:t>5/15/20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83BD85-A9B0-0A41-BED3-A8629D5C11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9F695A-F73A-2544-9653-77F840794B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BBE37-5B8A-F84E-92A2-33E73BF4CD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758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702FA0A-8C4D-E447-A8EB-0630B89044E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122DEF1-2FDB-C14B-9D5A-3666A69210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57AE83-4484-CE4A-9711-6F9CC400A8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0F6F4-E946-1746-9921-C7E20A3E8025}" type="datetimeFigureOut">
              <a:rPr lang="en-US" smtClean="0"/>
              <a:t>5/15/20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146B75-788B-9B4C-9750-5D338D3BCE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C85FAB-AB3B-DF4E-9F19-5FD5392EE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BBE37-5B8A-F84E-92A2-33E73BF4CD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7444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3FD2CB-88FF-0643-9297-6F307BFBB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6DA93B-6F9E-E644-9240-F2224BF010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CD686C-94CE-9947-B93A-D9E19B857B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0F6F4-E946-1746-9921-C7E20A3E8025}" type="datetimeFigureOut">
              <a:rPr lang="en-US" smtClean="0"/>
              <a:t>5/15/20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7BA77D-CF14-A943-AB96-FE7BE29B1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935BF4-A824-7C4D-B6C4-9AF55A65B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BBE37-5B8A-F84E-92A2-33E73BF4CD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9647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F50518-C84A-DD46-BF09-553FC6A76F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D1BA92-367E-9346-814E-61B6D9A59C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76052F-9497-E742-87FA-EA4F6B4675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0F6F4-E946-1746-9921-C7E20A3E8025}" type="datetimeFigureOut">
              <a:rPr lang="en-US" smtClean="0"/>
              <a:t>5/15/20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2A67FF-FBE6-5D44-9958-E6B46FAD27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96BFEA-0644-9F42-A3D7-C8688BE29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BBE37-5B8A-F84E-92A2-33E73BF4CD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8716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75B056-662C-4A48-86DF-602F2961C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C5429A-528F-424F-8E19-FDBA3C0A08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77FAD1-3DD0-9645-9A2A-3180C9B719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225F55-F53D-1544-AB8B-EBC6F48832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0F6F4-E946-1746-9921-C7E20A3E8025}" type="datetimeFigureOut">
              <a:rPr lang="en-US" smtClean="0"/>
              <a:t>5/15/20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D1ACD6-C322-744D-90B4-924387147F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145C2A-D1B6-C34E-AF35-78A6E215E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BBE37-5B8A-F84E-92A2-33E73BF4CD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5987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57F64-492E-5941-AA67-34EFFB2735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8AC327-0466-7446-8FC6-B6920A06BA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EE36E2-8CC4-0448-931B-367F13AA72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A88F42A-E0C3-C04B-ACBF-1703B18767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216883D-3990-9C4B-BB78-BB95F5E52C9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20A09C4-1CEF-C544-B440-0D52FB634E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0F6F4-E946-1746-9921-C7E20A3E8025}" type="datetimeFigureOut">
              <a:rPr lang="en-US" smtClean="0"/>
              <a:t>5/15/20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5A292BD-FAC8-034F-B57A-FAC5A94EAD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B3F68DE-65CB-2642-BBEF-D03A2AD75F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BBE37-5B8A-F84E-92A2-33E73BF4CD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6528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FDED12-3D61-CE48-A39C-A593C6A2B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EFF7F36-CB6F-FD4C-B20C-A65D08FA99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0F6F4-E946-1746-9921-C7E20A3E8025}" type="datetimeFigureOut">
              <a:rPr lang="en-US" smtClean="0"/>
              <a:t>5/15/20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2D2CEA-BF0E-CD47-9A17-5F07582124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9193EC-D3F0-2E46-85A9-69013BB3D8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BBE37-5B8A-F84E-92A2-33E73BF4CD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8586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2EE8668-3279-3F4F-B85C-180D87F2F0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0F6F4-E946-1746-9921-C7E20A3E8025}" type="datetimeFigureOut">
              <a:rPr lang="en-US" smtClean="0"/>
              <a:t>5/15/20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E1F3EC-09E4-A442-8B23-9A50438F2B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3431C4-E24A-344C-96F2-D03A2CB77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BBE37-5B8A-F84E-92A2-33E73BF4CD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57548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AB5668-9ED0-6641-90D3-8B604A21D1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3D6EC7-9DE3-404E-972C-D13CAAB3AD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7A819D-46C1-0140-B567-7AC893B8F2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ED78F1-2230-C94C-81D0-B05738CC60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0F6F4-E946-1746-9921-C7E20A3E8025}" type="datetimeFigureOut">
              <a:rPr lang="en-US" smtClean="0"/>
              <a:t>5/15/20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6E90EF-FDCF-BF4C-A11D-81A86319D7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C7C7FE-2DC5-5E4C-B05D-A5F16FFAFF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BBE37-5B8A-F84E-92A2-33E73BF4CD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53740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D2E5C-1EFE-244D-AE6B-374CB79F2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987959-B448-0940-922F-0626A742A7D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2F3D32-1E3C-C549-B71D-37799489D6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C0EB4A-C8CD-B040-96BE-CAFFE457C7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0F6F4-E946-1746-9921-C7E20A3E8025}" type="datetimeFigureOut">
              <a:rPr lang="en-US" smtClean="0"/>
              <a:t>5/15/20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88323E-1C24-8042-AFA8-3BF0C9A6F9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D0EF6B-B533-2046-A79A-7EE94205B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BBE37-5B8A-F84E-92A2-33E73BF4CD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0198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0E8E3A8-1F34-7741-B0B5-D5E931D65C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626847-9AE5-EA49-BF3F-9795DDE0C3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94941E-937E-3446-BFA0-1C074569284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20F6F4-E946-1746-9921-C7E20A3E8025}" type="datetimeFigureOut">
              <a:rPr lang="en-US" smtClean="0"/>
              <a:t>5/15/20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EE0E0F-CB69-FC4D-8C5A-A8C0B0A11C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EEE959-6617-3C45-BC42-91FC62ACC2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DBBE37-5B8A-F84E-92A2-33E73BF4CD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02579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://educationmusicale.ac-besancon.fr/wp-content/uploads/sites/42/2015/10/Piano_Copland.pdf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File:Red_x.svg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sa/3.0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7" Type="http://schemas.openxmlformats.org/officeDocument/2006/relationships/image" Target="../media/image14.tif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tiff"/><Relationship Id="rId5" Type="http://schemas.openxmlformats.org/officeDocument/2006/relationships/image" Target="../media/image12.tiff"/><Relationship Id="rId4" Type="http://schemas.openxmlformats.org/officeDocument/2006/relationships/image" Target="../media/image2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D9C4A1E0-B30B-4F81-873C-F77710333B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5498" y="0"/>
            <a:ext cx="4901184" cy="4032504"/>
          </a:xfrm>
          <a:custGeom>
            <a:avLst/>
            <a:gdLst>
              <a:gd name="connsiteX0" fmla="*/ 0 w 4901184"/>
              <a:gd name="connsiteY0" fmla="*/ 0 h 4032504"/>
              <a:gd name="connsiteX1" fmla="*/ 4901184 w 4901184"/>
              <a:gd name="connsiteY1" fmla="*/ 0 h 4032504"/>
              <a:gd name="connsiteX2" fmla="*/ 4901184 w 4901184"/>
              <a:gd name="connsiteY2" fmla="*/ 3813911 h 4032504"/>
              <a:gd name="connsiteX3" fmla="*/ 4682591 w 4901184"/>
              <a:gd name="connsiteY3" fmla="*/ 4032504 h 4032504"/>
              <a:gd name="connsiteX4" fmla="*/ 218593 w 4901184"/>
              <a:gd name="connsiteY4" fmla="*/ 4032504 h 4032504"/>
              <a:gd name="connsiteX5" fmla="*/ 0 w 4901184"/>
              <a:gd name="connsiteY5" fmla="*/ 3813911 h 4032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01184" h="4032504">
                <a:moveTo>
                  <a:pt x="0" y="0"/>
                </a:moveTo>
                <a:lnTo>
                  <a:pt x="4901184" y="0"/>
                </a:lnTo>
                <a:lnTo>
                  <a:pt x="4901184" y="3813911"/>
                </a:lnTo>
                <a:cubicBezTo>
                  <a:pt x="4901184" y="3934637"/>
                  <a:pt x="4803317" y="4032504"/>
                  <a:pt x="4682591" y="4032504"/>
                </a:cubicBezTo>
                <a:lnTo>
                  <a:pt x="218593" y="4032504"/>
                </a:lnTo>
                <a:cubicBezTo>
                  <a:pt x="97867" y="4032504"/>
                  <a:pt x="0" y="3934637"/>
                  <a:pt x="0" y="381391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36" name="Freeform: Shape 35">
            <a:extLst>
              <a:ext uri="{FF2B5EF4-FFF2-40B4-BE49-F238E27FC236}">
                <a16:creationId xmlns:a16="http://schemas.microsoft.com/office/drawing/2014/main" id="{2884BC28-8C65-4886-B01A-667342EB70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0090" y="-3"/>
            <a:ext cx="4572000" cy="3867912"/>
          </a:xfrm>
          <a:custGeom>
            <a:avLst/>
            <a:gdLst>
              <a:gd name="connsiteX0" fmla="*/ 0 w 4572000"/>
              <a:gd name="connsiteY0" fmla="*/ 0 h 3867912"/>
              <a:gd name="connsiteX1" fmla="*/ 4572000 w 4572000"/>
              <a:gd name="connsiteY1" fmla="*/ 0 h 3867912"/>
              <a:gd name="connsiteX2" fmla="*/ 4572000 w 4572000"/>
              <a:gd name="connsiteY2" fmla="*/ 3704966 h 3867912"/>
              <a:gd name="connsiteX3" fmla="*/ 4409054 w 4572000"/>
              <a:gd name="connsiteY3" fmla="*/ 3867912 h 3867912"/>
              <a:gd name="connsiteX4" fmla="*/ 162946 w 4572000"/>
              <a:gd name="connsiteY4" fmla="*/ 3867912 h 3867912"/>
              <a:gd name="connsiteX5" fmla="*/ 0 w 4572000"/>
              <a:gd name="connsiteY5" fmla="*/ 3704966 h 3867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72000" h="3867912">
                <a:moveTo>
                  <a:pt x="0" y="0"/>
                </a:moveTo>
                <a:lnTo>
                  <a:pt x="4572000" y="0"/>
                </a:lnTo>
                <a:lnTo>
                  <a:pt x="4572000" y="3704966"/>
                </a:lnTo>
                <a:cubicBezTo>
                  <a:pt x="4572000" y="3794959"/>
                  <a:pt x="4499047" y="3867912"/>
                  <a:pt x="4409054" y="3867912"/>
                </a:cubicBezTo>
                <a:lnTo>
                  <a:pt x="162946" y="3867912"/>
                </a:lnTo>
                <a:cubicBezTo>
                  <a:pt x="72953" y="3867912"/>
                  <a:pt x="0" y="3794959"/>
                  <a:pt x="0" y="3704966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9AA705-CA5C-F34C-9280-7A000A2900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44" r="9592"/>
          <a:stretch/>
        </p:blipFill>
        <p:spPr>
          <a:xfrm>
            <a:off x="1266461" y="547777"/>
            <a:ext cx="3810506" cy="2883575"/>
          </a:xfrm>
          <a:prstGeom prst="rect">
            <a:avLst/>
          </a:prstGeom>
        </p:spPr>
      </p:pic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0FC820FD-F8C0-4426-A38A-5B80A2E52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5498" y="4241249"/>
            <a:ext cx="4901184" cy="2616751"/>
          </a:xfrm>
          <a:custGeom>
            <a:avLst/>
            <a:gdLst>
              <a:gd name="connsiteX0" fmla="*/ 218593 w 4901184"/>
              <a:gd name="connsiteY0" fmla="*/ 0 h 2616751"/>
              <a:gd name="connsiteX1" fmla="*/ 4682591 w 4901184"/>
              <a:gd name="connsiteY1" fmla="*/ 0 h 2616751"/>
              <a:gd name="connsiteX2" fmla="*/ 4901184 w 4901184"/>
              <a:gd name="connsiteY2" fmla="*/ 218593 h 2616751"/>
              <a:gd name="connsiteX3" fmla="*/ 4901184 w 4901184"/>
              <a:gd name="connsiteY3" fmla="*/ 2616751 h 2616751"/>
              <a:gd name="connsiteX4" fmla="*/ 0 w 4901184"/>
              <a:gd name="connsiteY4" fmla="*/ 2616751 h 2616751"/>
              <a:gd name="connsiteX5" fmla="*/ 0 w 4901184"/>
              <a:gd name="connsiteY5" fmla="*/ 218593 h 2616751"/>
              <a:gd name="connsiteX6" fmla="*/ 218593 w 4901184"/>
              <a:gd name="connsiteY6" fmla="*/ 0 h 2616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01184" h="2616751">
                <a:moveTo>
                  <a:pt x="218593" y="0"/>
                </a:moveTo>
                <a:lnTo>
                  <a:pt x="4682591" y="0"/>
                </a:lnTo>
                <a:cubicBezTo>
                  <a:pt x="4803317" y="0"/>
                  <a:pt x="4901184" y="97867"/>
                  <a:pt x="4901184" y="218593"/>
                </a:cubicBezTo>
                <a:lnTo>
                  <a:pt x="4901184" y="2616751"/>
                </a:lnTo>
                <a:lnTo>
                  <a:pt x="0" y="2616751"/>
                </a:lnTo>
                <a:lnTo>
                  <a:pt x="0" y="218593"/>
                </a:lnTo>
                <a:cubicBezTo>
                  <a:pt x="0" y="97867"/>
                  <a:pt x="97867" y="0"/>
                  <a:pt x="218593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40" name="Freeform: Shape 39">
            <a:extLst>
              <a:ext uri="{FF2B5EF4-FFF2-40B4-BE49-F238E27FC236}">
                <a16:creationId xmlns:a16="http://schemas.microsoft.com/office/drawing/2014/main" id="{E1DAA296-54E3-4547-B36F-E8B353353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0090" y="4405848"/>
            <a:ext cx="4572000" cy="2452159"/>
          </a:xfrm>
          <a:custGeom>
            <a:avLst/>
            <a:gdLst>
              <a:gd name="connsiteX0" fmla="*/ 162946 w 4572000"/>
              <a:gd name="connsiteY0" fmla="*/ 0 h 2452159"/>
              <a:gd name="connsiteX1" fmla="*/ 4409054 w 4572000"/>
              <a:gd name="connsiteY1" fmla="*/ 0 h 2452159"/>
              <a:gd name="connsiteX2" fmla="*/ 4572000 w 4572000"/>
              <a:gd name="connsiteY2" fmla="*/ 162946 h 2452159"/>
              <a:gd name="connsiteX3" fmla="*/ 4572000 w 4572000"/>
              <a:gd name="connsiteY3" fmla="*/ 2452159 h 2452159"/>
              <a:gd name="connsiteX4" fmla="*/ 0 w 4572000"/>
              <a:gd name="connsiteY4" fmla="*/ 2452159 h 2452159"/>
              <a:gd name="connsiteX5" fmla="*/ 0 w 4572000"/>
              <a:gd name="connsiteY5" fmla="*/ 162946 h 2452159"/>
              <a:gd name="connsiteX6" fmla="*/ 162946 w 4572000"/>
              <a:gd name="connsiteY6" fmla="*/ 0 h 2452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72000" h="2452159">
                <a:moveTo>
                  <a:pt x="162946" y="0"/>
                </a:moveTo>
                <a:lnTo>
                  <a:pt x="4409054" y="0"/>
                </a:lnTo>
                <a:cubicBezTo>
                  <a:pt x="4499047" y="0"/>
                  <a:pt x="4572000" y="72953"/>
                  <a:pt x="4572000" y="162946"/>
                </a:cubicBezTo>
                <a:lnTo>
                  <a:pt x="4572000" y="2452159"/>
                </a:lnTo>
                <a:lnTo>
                  <a:pt x="0" y="2452159"/>
                </a:lnTo>
                <a:lnTo>
                  <a:pt x="0" y="162946"/>
                </a:lnTo>
                <a:cubicBezTo>
                  <a:pt x="0" y="72953"/>
                  <a:pt x="72953" y="0"/>
                  <a:pt x="162946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BF78418-B114-6440-A0ED-95D6EAB4FA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3622" y="5435644"/>
            <a:ext cx="3803345" cy="2852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6190028-A72D-FF40-9EC6-766E5A4F1D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850" r="23598" b="1"/>
          <a:stretch/>
        </p:blipFill>
        <p:spPr>
          <a:xfrm>
            <a:off x="6625731" y="643467"/>
            <a:ext cx="4547220" cy="511588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F9A6468-2CD8-C545-A076-ECC50FE00011}"/>
              </a:ext>
            </a:extLst>
          </p:cNvPr>
          <p:cNvSpPr txBox="1"/>
          <p:nvPr/>
        </p:nvSpPr>
        <p:spPr>
          <a:xfrm>
            <a:off x="9500707" y="4260863"/>
            <a:ext cx="2691293" cy="3367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5100" b="1" kern="1200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2897374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49D020-0FFB-8541-B487-56FF551A0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AAD514-881B-8A43-97E1-420F21F6E5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8B19E7-59CF-3C43-A147-C5E7BAECD0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57811" y="-861060"/>
            <a:ext cx="13673051" cy="811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4566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E0181B-D1BC-D542-BC21-2732A96711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458135-5D91-F347-970F-356FC23CDB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DE4703-1E07-C344-BA8B-B5BF3F091C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05" y="0"/>
            <a:ext cx="120253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2428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4D8C31-3C17-2944-B111-ED6F2DF832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To Do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47E09D-E5D1-1543-961B-36B8CE3D26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r>
              <a:rPr lang="en-US" dirty="0"/>
              <a:t>Help screen with controls and instructions</a:t>
            </a:r>
          </a:p>
          <a:p>
            <a:r>
              <a:rPr lang="en-US" dirty="0"/>
              <a:t>Show score (60 ticks =10 </a:t>
            </a:r>
            <a:r>
              <a:rPr lang="en-US" dirty="0" err="1"/>
              <a:t>metres</a:t>
            </a:r>
            <a:r>
              <a:rPr lang="en-US" dirty="0"/>
              <a:t> – only counts if finger on button)</a:t>
            </a:r>
          </a:p>
          <a:p>
            <a:r>
              <a:rPr lang="en-US" dirty="0"/>
              <a:t>Explosion for end game</a:t>
            </a:r>
          </a:p>
          <a:p>
            <a:r>
              <a:rPr lang="en-US" dirty="0"/>
              <a:t>Sky </a:t>
            </a:r>
            <a:r>
              <a:rPr lang="en-US" dirty="0" err="1"/>
              <a:t>colour</a:t>
            </a:r>
            <a:r>
              <a:rPr lang="en-US" dirty="0"/>
              <a:t> – STARTED</a:t>
            </a:r>
          </a:p>
          <a:p>
            <a:r>
              <a:rPr lang="en-US" strike="sngStrike" dirty="0"/>
              <a:t>Added facility for </a:t>
            </a:r>
            <a:r>
              <a:rPr lang="en-US" strike="sngStrike" dirty="0" err="1"/>
              <a:t>coloured</a:t>
            </a:r>
            <a:r>
              <a:rPr lang="en-US" strike="sngStrike" dirty="0"/>
              <a:t> stars (on/off)</a:t>
            </a:r>
            <a:endParaRPr lang="en-US" dirty="0"/>
          </a:p>
          <a:p>
            <a:r>
              <a:rPr lang="en-US" dirty="0"/>
              <a:t>Music started</a:t>
            </a:r>
          </a:p>
          <a:p>
            <a:r>
              <a:rPr lang="en-US" dirty="0"/>
              <a:t>-------</a:t>
            </a:r>
          </a:p>
          <a:p>
            <a:r>
              <a:rPr lang="en-US" dirty="0"/>
              <a:t>Mission</a:t>
            </a:r>
          </a:p>
          <a:p>
            <a:pPr lvl="1"/>
            <a:r>
              <a:rPr lang="en-US" strike="sngStrike" dirty="0"/>
              <a:t>Remove wings on takeoff</a:t>
            </a:r>
          </a:p>
          <a:p>
            <a:pPr lvl="1"/>
            <a:r>
              <a:rPr lang="en-US" dirty="0"/>
              <a:t>Deploy payload</a:t>
            </a:r>
          </a:p>
          <a:p>
            <a:pPr lvl="1"/>
            <a:r>
              <a:rPr lang="en-US" dirty="0"/>
              <a:t>Allow retros to fire and release landing legs</a:t>
            </a:r>
          </a:p>
          <a:p>
            <a:r>
              <a:rPr lang="en-US" dirty="0"/>
              <a:t>Add power-ups</a:t>
            </a:r>
          </a:p>
          <a:p>
            <a:r>
              <a:rPr lang="en-US" dirty="0"/>
              <a:t>Add things to bump into and kill you or hurt you</a:t>
            </a:r>
          </a:p>
          <a:p>
            <a:r>
              <a:rPr lang="en-US" dirty="0"/>
              <a:t>Possibly add left and right steering…..</a:t>
            </a:r>
          </a:p>
          <a:p>
            <a:r>
              <a:rPr lang="en-US" dirty="0"/>
              <a:t>Save game ?</a:t>
            </a:r>
          </a:p>
          <a:p>
            <a:r>
              <a:rPr lang="en-US" dirty="0"/>
              <a:t>Add random comets flying across the screen as you get higher (started)</a:t>
            </a:r>
          </a:p>
          <a:p>
            <a:r>
              <a:rPr lang="en-US" dirty="0"/>
              <a:t>Planets</a:t>
            </a:r>
          </a:p>
          <a:p>
            <a:r>
              <a:rPr lang="en-US" dirty="0"/>
              <a:t>Different rockets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8416C46-87E2-ED49-A254-9F1B3DB3B759}"/>
              </a:ext>
            </a:extLst>
          </p:cNvPr>
          <p:cNvSpPr/>
          <p:nvPr/>
        </p:nvSpPr>
        <p:spPr>
          <a:xfrm>
            <a:off x="5732585" y="38678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hlinkClick r:id="rId2"/>
              </a:rPr>
              <a:t>http://educationmusicale.ac-besancon.fr/wp-content/uploads/sites/42/2015/10/Piano_Copland.pdf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049188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4D8C31-3C17-2944-B111-ED6F2DF832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Done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47E09D-E5D1-1543-961B-36B8CE3D26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strike="sngStrike" dirty="0"/>
              <a:t>Story screen after 2 mins delay on main screen (Like star wars)</a:t>
            </a:r>
          </a:p>
          <a:p>
            <a:r>
              <a:rPr lang="en-US" strike="sngStrike" dirty="0"/>
              <a:t>Added facility for </a:t>
            </a:r>
            <a:r>
              <a:rPr lang="en-US" strike="sngStrike" dirty="0" err="1"/>
              <a:t>coloured</a:t>
            </a:r>
            <a:r>
              <a:rPr lang="en-US" strike="sngStrike" dirty="0"/>
              <a:t> stars (on/off)</a:t>
            </a:r>
          </a:p>
          <a:p>
            <a:r>
              <a:rPr lang="en-US" strike="sngStrike" dirty="0"/>
              <a:t>Show launchpad</a:t>
            </a:r>
            <a:endParaRPr lang="en-US" dirty="0"/>
          </a:p>
          <a:p>
            <a:r>
              <a:rPr lang="en-US" strike="sngStrike" dirty="0"/>
              <a:t>Allow rocket to drop back when no button is pressed </a:t>
            </a:r>
            <a:r>
              <a:rPr lang="en-US" dirty="0"/>
              <a:t>(along with a corresponding delay to the starfield)</a:t>
            </a:r>
          </a:p>
          <a:p>
            <a:r>
              <a:rPr lang="en-US" strike="sngStrike" dirty="0"/>
              <a:t>Show fuel</a:t>
            </a:r>
          </a:p>
          <a:p>
            <a:r>
              <a:rPr lang="en-US" strike="sngStrike" dirty="0"/>
              <a:t>Show heat</a:t>
            </a:r>
          </a:p>
          <a:p>
            <a:r>
              <a:rPr lang="en-US" strike="sngStrike" dirty="0"/>
              <a:t>When rocket dropping back, fuel stops, but when it hits the bottom of the screen, it should explode….. </a:t>
            </a:r>
          </a:p>
          <a:p>
            <a:r>
              <a:rPr lang="en-US" strike="sngStrike" dirty="0"/>
              <a:t>Finish start screen with </a:t>
            </a:r>
            <a:r>
              <a:rPr lang="en-US" strike="sngStrike" dirty="0" err="1"/>
              <a:t>skyrokit</a:t>
            </a:r>
            <a:r>
              <a:rPr lang="en-US" strike="sngStrike" dirty="0"/>
              <a:t> logo and copyright image</a:t>
            </a:r>
          </a:p>
          <a:p>
            <a:r>
              <a:rPr lang="en-US" strike="sngStrike" dirty="0"/>
              <a:t>Redid launch pad</a:t>
            </a:r>
          </a:p>
          <a:p>
            <a:r>
              <a:rPr lang="en-US" strike="sngStrike" dirty="0"/>
              <a:t>Make starfield start blank, then steadily increase the amount of stars</a:t>
            </a:r>
          </a:p>
          <a:p>
            <a:r>
              <a:rPr lang="en-US" strike="sngStrike" dirty="0"/>
              <a:t>Make rocket able to go higher on the screen</a:t>
            </a:r>
          </a:p>
          <a:p>
            <a:endParaRPr lang="en-US" strike="sngStrike" dirty="0"/>
          </a:p>
        </p:txBody>
      </p:sp>
    </p:spTree>
    <p:extLst>
      <p:ext uri="{BB962C8B-B14F-4D97-AF65-F5344CB8AC3E}">
        <p14:creationId xmlns:p14="http://schemas.microsoft.com/office/powerpoint/2010/main" val="8711304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4D8C31-3C17-2944-B111-ED6F2DF832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47E09D-E5D1-1543-961B-36B8CE3D26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6981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strike="sngStrike" dirty="0"/>
              <a:t>Launchpad needs to disappear correctly when rocket takes off</a:t>
            </a:r>
          </a:p>
          <a:p>
            <a:r>
              <a:rPr lang="en-US" strike="sngStrike" dirty="0"/>
              <a:t>When power is not applied. heat should drop back</a:t>
            </a:r>
          </a:p>
        </p:txBody>
      </p:sp>
    </p:spTree>
    <p:extLst>
      <p:ext uri="{BB962C8B-B14F-4D97-AF65-F5344CB8AC3E}">
        <p14:creationId xmlns:p14="http://schemas.microsoft.com/office/powerpoint/2010/main" val="5958261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08CBCB8-3F8E-2644-B2C6-6BED20E720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103" t="18148" r="21678" b="22407"/>
          <a:stretch/>
        </p:blipFill>
        <p:spPr>
          <a:xfrm>
            <a:off x="48807" y="24006"/>
            <a:ext cx="5994400" cy="4076700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5FE441F-F177-BB48-92CA-9140F1DF0F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8467923"/>
              </p:ext>
            </p:extLst>
          </p:nvPr>
        </p:nvGraphicFramePr>
        <p:xfrm>
          <a:off x="48807" y="4159374"/>
          <a:ext cx="4886386" cy="26746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6765">
                  <a:extLst>
                    <a:ext uri="{9D8B030D-6E8A-4147-A177-3AD203B41FA5}">
                      <a16:colId xmlns:a16="http://schemas.microsoft.com/office/drawing/2014/main" val="155628423"/>
                    </a:ext>
                  </a:extLst>
                </a:gridCol>
                <a:gridCol w="837398">
                  <a:extLst>
                    <a:ext uri="{9D8B030D-6E8A-4147-A177-3AD203B41FA5}">
                      <a16:colId xmlns:a16="http://schemas.microsoft.com/office/drawing/2014/main" val="1762555058"/>
                    </a:ext>
                  </a:extLst>
                </a:gridCol>
                <a:gridCol w="693019">
                  <a:extLst>
                    <a:ext uri="{9D8B030D-6E8A-4147-A177-3AD203B41FA5}">
                      <a16:colId xmlns:a16="http://schemas.microsoft.com/office/drawing/2014/main" val="947484576"/>
                    </a:ext>
                  </a:extLst>
                </a:gridCol>
                <a:gridCol w="577516">
                  <a:extLst>
                    <a:ext uri="{9D8B030D-6E8A-4147-A177-3AD203B41FA5}">
                      <a16:colId xmlns:a16="http://schemas.microsoft.com/office/drawing/2014/main" val="18143597"/>
                    </a:ext>
                  </a:extLst>
                </a:gridCol>
                <a:gridCol w="693019">
                  <a:extLst>
                    <a:ext uri="{9D8B030D-6E8A-4147-A177-3AD203B41FA5}">
                      <a16:colId xmlns:a16="http://schemas.microsoft.com/office/drawing/2014/main" val="2431534839"/>
                    </a:ext>
                  </a:extLst>
                </a:gridCol>
                <a:gridCol w="828669">
                  <a:extLst>
                    <a:ext uri="{9D8B030D-6E8A-4147-A177-3AD203B41FA5}">
                      <a16:colId xmlns:a16="http://schemas.microsoft.com/office/drawing/2014/main" val="1939565869"/>
                    </a:ext>
                  </a:extLst>
                </a:gridCol>
              </a:tblGrid>
              <a:tr h="182141">
                <a:tc>
                  <a:txBody>
                    <a:bodyPr/>
                    <a:lstStyle/>
                    <a:p>
                      <a:r>
                        <a:rPr lang="en-US" sz="1050" dirty="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KEYBOARD</a:t>
                      </a:r>
                    </a:p>
                    <a:p>
                      <a:endParaRPr 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solidFill>
                            <a:srgbClr val="FE7D1C"/>
                          </a:solidFill>
                        </a:rPr>
                        <a:t>NUMBER</a:t>
                      </a:r>
                    </a:p>
                    <a:p>
                      <a:r>
                        <a:rPr lang="en-US" sz="1050" dirty="0">
                          <a:solidFill>
                            <a:srgbClr val="FE7D1C"/>
                          </a:solidFill>
                        </a:rPr>
                        <a:t>KEYP()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PAD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solidFill>
                            <a:srgbClr val="FE7D1C"/>
                          </a:solidFill>
                        </a:rPr>
                        <a:t>NUMBER</a:t>
                      </a:r>
                    </a:p>
                    <a:p>
                      <a:r>
                        <a:rPr lang="en-US" sz="1050" dirty="0">
                          <a:solidFill>
                            <a:srgbClr val="FE7D1C"/>
                          </a:solidFill>
                        </a:rPr>
                        <a:t>BTNP()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DEFAULT </a:t>
                      </a:r>
                    </a:p>
                    <a:p>
                      <a:r>
                        <a:rPr lang="en-US" sz="1050" dirty="0"/>
                        <a:t>KEYBOARD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0761078"/>
                  </a:ext>
                </a:extLst>
              </a:tr>
              <a:tr h="182141">
                <a:tc>
                  <a:txBody>
                    <a:bodyPr/>
                    <a:lstStyle/>
                    <a:p>
                      <a:r>
                        <a:rPr lang="en-US" sz="1050" dirty="0"/>
                        <a:t>START GAME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SPACE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solidFill>
                            <a:srgbClr val="FE7D1C"/>
                          </a:solidFill>
                        </a:rPr>
                        <a:t>48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solidFill>
                            <a:srgbClr val="FE7D1C"/>
                          </a:solidFill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---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9585650"/>
                  </a:ext>
                </a:extLst>
              </a:tr>
              <a:tr h="182141">
                <a:tc>
                  <a:txBody>
                    <a:bodyPr/>
                    <a:lstStyle/>
                    <a:p>
                      <a:r>
                        <a:rPr lang="en-US" sz="1050" dirty="0"/>
                        <a:t>THRUST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solidFill>
                            <a:srgbClr val="FE7D1C"/>
                          </a:solidFill>
                        </a:rPr>
                        <a:t>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solidFill>
                            <a:srgbClr val="FE7D1C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3062005"/>
                  </a:ext>
                </a:extLst>
              </a:tr>
              <a:tr h="182141">
                <a:tc>
                  <a:txBody>
                    <a:bodyPr/>
                    <a:lstStyle/>
                    <a:p>
                      <a:r>
                        <a:rPr lang="en-US" sz="1050" dirty="0"/>
                        <a:t>LANDING GEAR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DOWN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solidFill>
                            <a:srgbClr val="FE7D1C"/>
                          </a:solidFill>
                        </a:rPr>
                        <a:t>59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DOWN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solidFill>
                            <a:srgbClr val="FE7D1C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solidFill>
                            <a:srgbClr val="00B050"/>
                          </a:solidFill>
                        </a:rPr>
                        <a:t>DOWN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7201174"/>
                  </a:ext>
                </a:extLst>
              </a:tr>
              <a:tr h="182141">
                <a:tc>
                  <a:txBody>
                    <a:bodyPr/>
                    <a:lstStyle/>
                    <a:p>
                      <a:r>
                        <a:rPr lang="en-US" sz="1050" dirty="0"/>
                        <a:t>RELEASE PAYLOAD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solidFill>
                            <a:srgbClr val="FE7D1C"/>
                          </a:solidFill>
                        </a:rPr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solidFill>
                            <a:srgbClr val="FE7D1C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solidFill>
                            <a:srgbClr val="00B050"/>
                          </a:solidFill>
                        </a:rPr>
                        <a:t>UP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5551037"/>
                  </a:ext>
                </a:extLst>
              </a:tr>
              <a:tr h="182141">
                <a:tc>
                  <a:txBody>
                    <a:bodyPr/>
                    <a:lstStyle/>
                    <a:p>
                      <a:r>
                        <a:rPr lang="en-US" sz="1050" dirty="0"/>
                        <a:t>LEFT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LEFT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solidFill>
                            <a:srgbClr val="FE7D1C"/>
                          </a:solidFill>
                        </a:rPr>
                        <a:t>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LEFT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solidFill>
                            <a:srgbClr val="FE7D1C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solidFill>
                            <a:srgbClr val="00B050"/>
                          </a:solidFill>
                        </a:rPr>
                        <a:t>LEFT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6761700"/>
                  </a:ext>
                </a:extLst>
              </a:tr>
              <a:tr h="182141">
                <a:tc>
                  <a:txBody>
                    <a:bodyPr/>
                    <a:lstStyle/>
                    <a:p>
                      <a:r>
                        <a:rPr lang="en-US" sz="1050" dirty="0"/>
                        <a:t>RIGHT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RIGHT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solidFill>
                            <a:srgbClr val="FE7D1C"/>
                          </a:solidFill>
                        </a:rPr>
                        <a:t>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RIGHT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solidFill>
                            <a:srgbClr val="FE7D1C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solidFill>
                            <a:srgbClr val="00B050"/>
                          </a:solidFill>
                        </a:rPr>
                        <a:t>RIGHT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1209084"/>
                  </a:ext>
                </a:extLst>
              </a:tr>
              <a:tr h="182141">
                <a:tc>
                  <a:txBody>
                    <a:bodyPr/>
                    <a:lstStyle/>
                    <a:p>
                      <a:r>
                        <a:rPr lang="en-US" sz="1050" dirty="0"/>
                        <a:t>TOGGLE SOUND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solidFill>
                            <a:srgbClr val="FE7D1C"/>
                          </a:solidFill>
                        </a:rPr>
                        <a:t>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solidFill>
                            <a:srgbClr val="FE7D1C"/>
                          </a:solidFill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solidFill>
                            <a:srgbClr val="00B050"/>
                          </a:solidFill>
                        </a:rPr>
                        <a:t>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3949760"/>
                  </a:ext>
                </a:extLst>
              </a:tr>
              <a:tr h="182141">
                <a:tc>
                  <a:txBody>
                    <a:bodyPr/>
                    <a:lstStyle/>
                    <a:p>
                      <a:r>
                        <a:rPr lang="en-US" sz="1050" dirty="0"/>
                        <a:t>TOGGLE MUSIC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solidFill>
                            <a:srgbClr val="FE7D1C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solidFill>
                            <a:srgbClr val="FE7D1C"/>
                          </a:solidFill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9702824"/>
                  </a:ext>
                </a:extLst>
              </a:tr>
              <a:tr h="182141">
                <a:tc>
                  <a:txBody>
                    <a:bodyPr/>
                    <a:lstStyle/>
                    <a:p>
                      <a:r>
                        <a:rPr lang="en-US" sz="1050" dirty="0"/>
                        <a:t>HELP </a:t>
                      </a:r>
                      <a:r>
                        <a:rPr lang="en-US" sz="1050" baseline="30000" dirty="0"/>
                        <a:t>*front screen only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solidFill>
                            <a:srgbClr val="FE7D1C"/>
                          </a:solidFill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solidFill>
                            <a:srgbClr val="FE7D1C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UP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0087685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C8BC3D3C-4674-3443-A7C9-3E11B8B558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1794" y="279400"/>
            <a:ext cx="1450206" cy="21753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39A56FF-D0EC-DA40-BAE0-F28BE43BE0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2457" y="2724826"/>
            <a:ext cx="1003643" cy="238449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4087CB3-2BB6-C844-BD2E-C21CD51C5329}"/>
              </a:ext>
            </a:extLst>
          </p:cNvPr>
          <p:cNvSpPr txBox="1"/>
          <p:nvPr/>
        </p:nvSpPr>
        <p:spPr>
          <a:xfrm>
            <a:off x="10741794" y="0"/>
            <a:ext cx="12988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DEFAULT KEYMAP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F7E4EF-2690-DD4D-A510-F098153AF20B}"/>
              </a:ext>
            </a:extLst>
          </p:cNvPr>
          <p:cNvSpPr txBox="1"/>
          <p:nvPr/>
        </p:nvSpPr>
        <p:spPr>
          <a:xfrm>
            <a:off x="10911294" y="2454709"/>
            <a:ext cx="9460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P1  KEYMAP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3B04E39-7002-6D4E-AF3C-DE4E954190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76111" y="138499"/>
            <a:ext cx="825500" cy="66548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5257C53-0F02-854F-BCA2-ED9E9AD451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01611" y="101600"/>
            <a:ext cx="1955800" cy="64262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4DF087B-8144-744C-A543-5AFCE4F103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27152" y="35359"/>
            <a:ext cx="1955800" cy="483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8769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4D8C31-3C17-2944-B111-ED6F2DF832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47E09D-E5D1-1543-961B-36B8CE3D26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81733" y="365124"/>
            <a:ext cx="4369931" cy="6374003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latin typeface="Andale Mono" panose="020B0509000000000004" pitchFamily="49" charset="0"/>
              </a:rPr>
              <a:t>Not so long ago in a place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latin typeface="Andale Mono" panose="020B0509000000000004" pitchFamily="49" charset="0"/>
              </a:rPr>
              <a:t>which is  familiar to most.... </a:t>
            </a:r>
          </a:p>
          <a:p>
            <a:pPr marL="0" indent="0">
              <a:spcBef>
                <a:spcPts val="0"/>
              </a:spcBef>
              <a:buNone/>
            </a:pPr>
            <a:endParaRPr lang="en-US" sz="1400" dirty="0">
              <a:latin typeface="Andale Mono" panose="020B05090000000000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1400" dirty="0">
              <a:latin typeface="Andale Mono" panose="020B05090000000000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GB" sz="1400" dirty="0">
                <a:latin typeface="Andale Mono" panose="020B0509000000000004" pitchFamily="49" charset="0"/>
              </a:rPr>
              <a:t>It is a period of intense competition.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1400" dirty="0">
                <a:latin typeface="Andale Mono" panose="020B0509000000000004" pitchFamily="49" charset="0"/>
              </a:rPr>
              <a:t>Many  tests  of  different  ships have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1400" dirty="0">
                <a:latin typeface="Andale Mono" panose="020B0509000000000004" pitchFamily="49" charset="0"/>
              </a:rPr>
              <a:t>been done in  hidden  proving grounds,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1400" dirty="0">
                <a:latin typeface="Andale Mono" panose="020B0509000000000004" pitchFamily="49" charset="0"/>
              </a:rPr>
              <a:t>The  first  steps  against  government controlled  space flight  have  begun.</a:t>
            </a:r>
          </a:p>
          <a:p>
            <a:pPr marL="0" indent="0">
              <a:spcBef>
                <a:spcPts val="0"/>
              </a:spcBef>
              <a:buNone/>
            </a:pPr>
            <a:endParaRPr lang="en-GB" sz="1400" dirty="0">
              <a:latin typeface="Andale Mono" panose="020B05090000000000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GB" sz="1400" dirty="0">
                <a:latin typeface="Andale Mono" panose="020B0509000000000004" pitchFamily="49" charset="0"/>
              </a:rPr>
              <a:t>During  the  tests, one  mighty  space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1400" dirty="0">
                <a:latin typeface="Andale Mono" panose="020B0509000000000004" pitchFamily="49" charset="0"/>
              </a:rPr>
              <a:t>vehicle  towers  way above  the  rest.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1400" dirty="0">
                <a:latin typeface="Andale Mono" panose="020B0509000000000004" pitchFamily="49" charset="0"/>
              </a:rPr>
              <a:t>It is  the ultimate  construction; the SKY ROKIT,  a lean,  sleek,  beautiful piece of engineering ship  with enough power to  beat the  others to the sky.</a:t>
            </a:r>
          </a:p>
          <a:p>
            <a:pPr marL="0" indent="0">
              <a:spcBef>
                <a:spcPts val="0"/>
              </a:spcBef>
              <a:buNone/>
            </a:pPr>
            <a:endParaRPr lang="en-GB" sz="1400" dirty="0">
              <a:latin typeface="Andale Mono" panose="020B05090000000000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GB" sz="1400" dirty="0">
                <a:latin typeface="Andale Mono" panose="020B0509000000000004" pitchFamily="49" charset="0"/>
              </a:rPr>
              <a:t>Pursued by the others, there is a rush to  get the  </a:t>
            </a:r>
            <a:r>
              <a:rPr lang="en-GB" sz="1400" dirty="0" err="1">
                <a:latin typeface="Andale Mono" panose="020B0509000000000004" pitchFamily="49" charset="0"/>
              </a:rPr>
              <a:t>starship</a:t>
            </a:r>
            <a:r>
              <a:rPr lang="en-GB" sz="1400" dirty="0">
                <a:latin typeface="Andale Mono" panose="020B0509000000000004" pitchFamily="49" charset="0"/>
              </a:rPr>
              <a:t> into  the depths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1400" dirty="0">
                <a:latin typeface="Andale Mono" panose="020B0509000000000004" pitchFamily="49" charset="0"/>
              </a:rPr>
              <a:t>of  space  in order to  show that  the minnows can outsmart the sharks and gain freedom for the skies .....</a:t>
            </a:r>
          </a:p>
          <a:p>
            <a:pPr marL="0" indent="0">
              <a:spcBef>
                <a:spcPts val="0"/>
              </a:spcBef>
              <a:buNone/>
            </a:pPr>
            <a:endParaRPr lang="en-GB" sz="1400" dirty="0">
              <a:latin typeface="Andale Mono" panose="020B05090000000000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2EEC63-E326-1E4D-B8AB-941D913E5CEB}"/>
              </a:ext>
            </a:extLst>
          </p:cNvPr>
          <p:cNvSpPr txBox="1"/>
          <p:nvPr/>
        </p:nvSpPr>
        <p:spPr>
          <a:xfrm>
            <a:off x="7562088" y="1027906"/>
            <a:ext cx="23756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 descr="A picture containing drawing&#10;&#10;Description automatically generated">
            <a:extLst>
              <a:ext uri="{FF2B5EF4-FFF2-40B4-BE49-F238E27FC236}">
                <a16:creationId xmlns:a16="http://schemas.microsoft.com/office/drawing/2014/main" id="{3C7E09F2-6869-CB4E-89BB-3C6FD6F0FC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297254" y="-98926"/>
            <a:ext cx="6502400" cy="6502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687457D-62E9-794B-84A2-F36281450DA3}"/>
              </a:ext>
            </a:extLst>
          </p:cNvPr>
          <p:cNvSpPr txBox="1"/>
          <p:nvPr/>
        </p:nvSpPr>
        <p:spPr>
          <a:xfrm>
            <a:off x="1297254" y="6403474"/>
            <a:ext cx="65024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3" tooltip="https://en.wikipedia.org/wiki/File:Red_x.svg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-sa/3.0/"/>
              </a:rPr>
              <a:t>CC BY-SA</a:t>
            </a:r>
            <a:endParaRPr lang="en-US" sz="90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D6DC41E-371A-8C4D-8928-D0593993AB81}"/>
              </a:ext>
            </a:extLst>
          </p:cNvPr>
          <p:cNvSpPr txBox="1">
            <a:spLocks/>
          </p:cNvSpPr>
          <p:nvPr/>
        </p:nvSpPr>
        <p:spPr>
          <a:xfrm>
            <a:off x="8968073" y="24066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Landing Gear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66A8618-F497-D848-B2C4-12F204B19CCC}"/>
              </a:ext>
            </a:extLst>
          </p:cNvPr>
          <p:cNvCxnSpPr>
            <a:cxnSpLocks/>
          </p:cNvCxnSpPr>
          <p:nvPr/>
        </p:nvCxnSpPr>
        <p:spPr>
          <a:xfrm flipH="1" flipV="1">
            <a:off x="9578134" y="1377502"/>
            <a:ext cx="451391" cy="52831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C92545D-9FEE-9B4A-AC13-405FEE7703B9}"/>
              </a:ext>
            </a:extLst>
          </p:cNvPr>
          <p:cNvCxnSpPr>
            <a:cxnSpLocks/>
          </p:cNvCxnSpPr>
          <p:nvPr/>
        </p:nvCxnSpPr>
        <p:spPr>
          <a:xfrm flipH="1" flipV="1">
            <a:off x="9578135" y="1377502"/>
            <a:ext cx="451390" cy="864642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FC95291-253B-5942-A4FD-37588221122F}"/>
              </a:ext>
            </a:extLst>
          </p:cNvPr>
          <p:cNvCxnSpPr>
            <a:cxnSpLocks/>
          </p:cNvCxnSpPr>
          <p:nvPr/>
        </p:nvCxnSpPr>
        <p:spPr>
          <a:xfrm flipH="1">
            <a:off x="11486678" y="1809549"/>
            <a:ext cx="386358" cy="87236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E5B669B-037A-3644-84BC-B16AA86BC30B}"/>
              </a:ext>
            </a:extLst>
          </p:cNvPr>
          <p:cNvCxnSpPr>
            <a:cxnSpLocks/>
          </p:cNvCxnSpPr>
          <p:nvPr/>
        </p:nvCxnSpPr>
        <p:spPr>
          <a:xfrm flipH="1">
            <a:off x="11296729" y="2242144"/>
            <a:ext cx="576307" cy="637995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E9AF348-D7AF-B848-919D-D3558E8E2C2D}"/>
              </a:ext>
            </a:extLst>
          </p:cNvPr>
          <p:cNvCxnSpPr>
            <a:cxnSpLocks/>
          </p:cNvCxnSpPr>
          <p:nvPr/>
        </p:nvCxnSpPr>
        <p:spPr>
          <a:xfrm flipH="1">
            <a:off x="10475958" y="1799825"/>
            <a:ext cx="745263" cy="31470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7EF01768-5FEC-614E-BA2E-B63FE3921575}"/>
              </a:ext>
            </a:extLst>
          </p:cNvPr>
          <p:cNvCxnSpPr>
            <a:cxnSpLocks/>
          </p:cNvCxnSpPr>
          <p:nvPr/>
        </p:nvCxnSpPr>
        <p:spPr>
          <a:xfrm flipH="1" flipV="1">
            <a:off x="10148256" y="2030276"/>
            <a:ext cx="1072965" cy="211868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53BA5A1F-A660-D949-BAED-60522D6033DF}"/>
              </a:ext>
            </a:extLst>
          </p:cNvPr>
          <p:cNvCxnSpPr>
            <a:cxnSpLocks/>
          </p:cNvCxnSpPr>
          <p:nvPr/>
        </p:nvCxnSpPr>
        <p:spPr>
          <a:xfrm flipH="1" flipV="1">
            <a:off x="9360532" y="1312935"/>
            <a:ext cx="2480" cy="52831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EF334317-A75F-824C-AF67-83330D919041}"/>
              </a:ext>
            </a:extLst>
          </p:cNvPr>
          <p:cNvCxnSpPr>
            <a:cxnSpLocks/>
          </p:cNvCxnSpPr>
          <p:nvPr/>
        </p:nvCxnSpPr>
        <p:spPr>
          <a:xfrm flipH="1" flipV="1">
            <a:off x="9363011" y="1312935"/>
            <a:ext cx="1" cy="864642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0543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7FA9F14-EAFF-DF45-A538-0083B80F8E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8826" y="922096"/>
            <a:ext cx="3848100" cy="53975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1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2366023-600B-394B-8E20-525E3C4364AE}"/>
              </a:ext>
            </a:extLst>
          </p:cNvPr>
          <p:cNvSpPr/>
          <p:nvPr/>
        </p:nvSpPr>
        <p:spPr>
          <a:xfrm>
            <a:off x="4558447" y="291069"/>
            <a:ext cx="57194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https://www.1001fonts.com/</a:t>
            </a:r>
            <a:r>
              <a:rPr lang="en-US" dirty="0" err="1"/>
              <a:t>homoarakhn-font.html#styles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DBDBA09-3C09-E247-9C73-D659F409EF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0073" y="1782406"/>
            <a:ext cx="3760563" cy="23548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D5096E7-AB55-C147-8FD3-C79A0B72C1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3562" y="820121"/>
            <a:ext cx="5499100" cy="4064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AA8C3A5-D34F-F442-B60C-A891DC2A68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94981" y="4816356"/>
            <a:ext cx="1819507" cy="13446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C22F6E6-F1EF-7247-B85C-8A4742AEE5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93155" y="3706013"/>
            <a:ext cx="1819507" cy="13446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5BD9032-B593-5E4C-B253-5E8E7206D8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5555" y="3858413"/>
            <a:ext cx="1819507" cy="13446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E3146DA-3D8D-2B46-BA47-89F1233723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97955" y="4010813"/>
            <a:ext cx="1819507" cy="13446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EA95F41-7656-9045-B35C-34FEF8402B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50355" y="4163213"/>
            <a:ext cx="1819507" cy="134467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9FDF0BB4-D2EF-6F4E-8A7F-7E980A0AA48E}"/>
              </a:ext>
            </a:extLst>
          </p:cNvPr>
          <p:cNvGrpSpPr>
            <a:grpSpLocks/>
          </p:cNvGrpSpPr>
          <p:nvPr/>
        </p:nvGrpSpPr>
        <p:grpSpPr>
          <a:xfrm>
            <a:off x="5510799" y="2316480"/>
            <a:ext cx="3962400" cy="3962400"/>
            <a:chOff x="4782065" y="2128794"/>
            <a:chExt cx="3962400" cy="396240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9515765-9959-0F4E-98C4-9641EE88E03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782065" y="2128794"/>
              <a:ext cx="3962400" cy="396240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850E4BE6-F37A-CF43-9CF6-0AD121A076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1118" t="28279" r="56821" b="66930"/>
            <a:stretch/>
          </p:blipFill>
          <p:spPr>
            <a:xfrm>
              <a:off x="6013216" y="3405480"/>
              <a:ext cx="477896" cy="46167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62904B74-1EDA-5A42-80D7-32F29DD764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4682" t="48678" r="61151" b="48948"/>
            <a:stretch/>
          </p:blipFill>
          <p:spPr>
            <a:xfrm>
              <a:off x="6156914" y="3962400"/>
              <a:ext cx="165100" cy="194618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843F485D-594A-5B4E-9E75-179165E68F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4682" t="48678" r="61151" b="48948"/>
            <a:stretch/>
          </p:blipFill>
          <p:spPr>
            <a:xfrm>
              <a:off x="6168321" y="3912201"/>
              <a:ext cx="142286" cy="194618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F741A8B-2F5D-AA45-A5DA-E0CE0ACD63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2115" t="3078" r="45463" b="-15010"/>
            <a:stretch/>
          </p:blipFill>
          <p:spPr>
            <a:xfrm>
              <a:off x="6139157" y="3111990"/>
              <a:ext cx="226015" cy="150511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E8B868F9-70E0-494B-B21F-43B93F788D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4550" r="31436" b="-11931"/>
            <a:stretch/>
          </p:blipFill>
          <p:spPr>
            <a:xfrm>
              <a:off x="6124674" y="3254970"/>
              <a:ext cx="254980" cy="15051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632BB051-0C5C-A844-BD2B-1FA65C68384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69213" t="-11930" r="16772"/>
            <a:stretch/>
          </p:blipFill>
          <p:spPr>
            <a:xfrm>
              <a:off x="6124674" y="3388590"/>
              <a:ext cx="254980" cy="150510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F6099027-460B-0441-9911-65CB7839A5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83870" t="-5281" r="11942" b="-6651"/>
            <a:stretch/>
          </p:blipFill>
          <p:spPr>
            <a:xfrm>
              <a:off x="6214064" y="3511470"/>
              <a:ext cx="76200" cy="150510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DBFB2991-C0CB-9744-BBC9-B80CDA575A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88784" t="-11929" b="-11932"/>
            <a:stretch/>
          </p:blipFill>
          <p:spPr>
            <a:xfrm>
              <a:off x="6150112" y="3677780"/>
              <a:ext cx="204104" cy="166552"/>
            </a:xfrm>
            <a:prstGeom prst="rect">
              <a:avLst/>
            </a:prstGeom>
          </p:spPr>
        </p:pic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F1D5FE27-D393-7147-AAF8-2A32FCDC10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14800" y="1447800"/>
            <a:ext cx="3962400" cy="39624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26D0571-5344-824C-AAA0-137712E6B6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51527" y="2579680"/>
            <a:ext cx="1828800" cy="13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9423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2A0E4E09-FC02-4ADC-951A-3FFA90B6FE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453FF84-60C1-4EA8-B49B-1B8C2D0C5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"/>
            <a:ext cx="5859484" cy="6857997"/>
          </a:xfrm>
          <a:custGeom>
            <a:avLst/>
            <a:gdLst>
              <a:gd name="connsiteX0" fmla="*/ 3198825 w 5859484"/>
              <a:gd name="connsiteY0" fmla="*/ 0 h 6857997"/>
              <a:gd name="connsiteX1" fmla="*/ 3962351 w 5859484"/>
              <a:gd name="connsiteY1" fmla="*/ 0 h 6857997"/>
              <a:gd name="connsiteX2" fmla="*/ 4129776 w 5859484"/>
              <a:gd name="connsiteY2" fmla="*/ 128761 h 6857997"/>
              <a:gd name="connsiteX3" fmla="*/ 5859484 w 5859484"/>
              <a:gd name="connsiteY3" fmla="*/ 3718209 h 6857997"/>
              <a:gd name="connsiteX4" fmla="*/ 4624700 w 5859484"/>
              <a:gd name="connsiteY4" fmla="*/ 6845880 h 6857997"/>
              <a:gd name="connsiteX5" fmla="*/ 4612896 w 5859484"/>
              <a:gd name="connsiteY5" fmla="*/ 6857997 h 6857997"/>
              <a:gd name="connsiteX6" fmla="*/ 4017658 w 5859484"/>
              <a:gd name="connsiteY6" fmla="*/ 6857997 h 6857997"/>
              <a:gd name="connsiteX7" fmla="*/ 4173230 w 5859484"/>
              <a:gd name="connsiteY7" fmla="*/ 6719623 h 6857997"/>
              <a:gd name="connsiteX8" fmla="*/ 5443583 w 5859484"/>
              <a:gd name="connsiteY8" fmla="*/ 3718209 h 6857997"/>
              <a:gd name="connsiteX9" fmla="*/ 3355352 w 5859484"/>
              <a:gd name="connsiteY9" fmla="*/ 88079 h 6857997"/>
              <a:gd name="connsiteX10" fmla="*/ 0 w 5859484"/>
              <a:gd name="connsiteY10" fmla="*/ 0 h 6857997"/>
              <a:gd name="connsiteX11" fmla="*/ 2941255 w 5859484"/>
              <a:gd name="connsiteY11" fmla="*/ 0 h 6857997"/>
              <a:gd name="connsiteX12" fmla="*/ 3117080 w 5859484"/>
              <a:gd name="connsiteY12" fmla="*/ 88129 h 6857997"/>
              <a:gd name="connsiteX13" fmla="*/ 5324754 w 5859484"/>
              <a:gd name="connsiteY13" fmla="*/ 3718209 h 6857997"/>
              <a:gd name="connsiteX14" fmla="*/ 4089206 w 5859484"/>
              <a:gd name="connsiteY14" fmla="*/ 6637392 h 6857997"/>
              <a:gd name="connsiteX15" fmla="*/ 3841183 w 5859484"/>
              <a:gd name="connsiteY15" fmla="*/ 6857997 h 6857997"/>
              <a:gd name="connsiteX16" fmla="*/ 0 w 5859484"/>
              <a:gd name="connsiteY16" fmla="*/ 6857997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859484" h="6857997">
                <a:moveTo>
                  <a:pt x="3198825" y="0"/>
                </a:moveTo>
                <a:lnTo>
                  <a:pt x="3962351" y="0"/>
                </a:lnTo>
                <a:lnTo>
                  <a:pt x="4129776" y="128761"/>
                </a:lnTo>
                <a:cubicBezTo>
                  <a:pt x="5186152" y="981944"/>
                  <a:pt x="5859484" y="2273123"/>
                  <a:pt x="5859484" y="3718209"/>
                </a:cubicBezTo>
                <a:cubicBezTo>
                  <a:pt x="5859484" y="4922447"/>
                  <a:pt x="5391893" y="6019805"/>
                  <a:pt x="4624700" y="6845880"/>
                </a:cubicBezTo>
                <a:lnTo>
                  <a:pt x="4612896" y="6857997"/>
                </a:lnTo>
                <a:lnTo>
                  <a:pt x="4017658" y="6857997"/>
                </a:lnTo>
                <a:lnTo>
                  <a:pt x="4173230" y="6719623"/>
                </a:lnTo>
                <a:cubicBezTo>
                  <a:pt x="4958119" y="5951494"/>
                  <a:pt x="5443583" y="4890334"/>
                  <a:pt x="5443583" y="3718209"/>
                </a:cubicBezTo>
                <a:cubicBezTo>
                  <a:pt x="5443583" y="2179795"/>
                  <a:pt x="4607295" y="832535"/>
                  <a:pt x="3355352" y="88079"/>
                </a:cubicBezTo>
                <a:close/>
                <a:moveTo>
                  <a:pt x="0" y="0"/>
                </a:moveTo>
                <a:lnTo>
                  <a:pt x="2941255" y="0"/>
                </a:lnTo>
                <a:lnTo>
                  <a:pt x="3117080" y="88129"/>
                </a:lnTo>
                <a:cubicBezTo>
                  <a:pt x="4432070" y="787221"/>
                  <a:pt x="5324754" y="2150692"/>
                  <a:pt x="5324754" y="3718209"/>
                </a:cubicBezTo>
                <a:cubicBezTo>
                  <a:pt x="5324754" y="4858221"/>
                  <a:pt x="4852591" y="5890308"/>
                  <a:pt x="4089206" y="6637392"/>
                </a:cubicBezTo>
                <a:lnTo>
                  <a:pt x="3841183" y="6857997"/>
                </a:lnTo>
                <a:lnTo>
                  <a:pt x="0" y="6857997"/>
                </a:lnTo>
                <a:close/>
              </a:path>
            </a:pathLst>
          </a:custGeom>
          <a:solidFill>
            <a:schemeClr val="tx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82414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D6486E2-EE51-D845-BC99-734B31C81A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50" y="0"/>
            <a:ext cx="119832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1350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9489</TotalTime>
  <Words>479</Words>
  <Application>Microsoft Macintosh PowerPoint</Application>
  <PresentationFormat>Widescreen</PresentationFormat>
  <Paragraphs>120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Andale Mono</vt:lpstr>
      <vt:lpstr>Arial</vt:lpstr>
      <vt:lpstr>Calibri</vt:lpstr>
      <vt:lpstr>Calibri Light</vt:lpstr>
      <vt:lpstr>Office Theme</vt:lpstr>
      <vt:lpstr>PowerPoint Presentation</vt:lpstr>
      <vt:lpstr>To Do</vt:lpstr>
      <vt:lpstr>Done </vt:lpstr>
      <vt:lpstr>Bugs</vt:lpstr>
      <vt:lpstr>PowerPoint Presentation</vt:lpstr>
      <vt:lpstr>Story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Andrew Shapton</dc:creator>
  <cp:lastModifiedBy>Andrew Shapton</cp:lastModifiedBy>
  <cp:revision>19</cp:revision>
  <dcterms:created xsi:type="dcterms:W3CDTF">2020-05-01T17:44:06Z</dcterms:created>
  <dcterms:modified xsi:type="dcterms:W3CDTF">2020-05-15T22:14:33Z</dcterms:modified>
</cp:coreProperties>
</file>